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 autoAdjust="0"/>
  </p:normalViewPr>
  <p:slideViewPr>
    <p:cSldViewPr>
      <p:cViewPr>
        <p:scale>
          <a:sx n="117" d="100"/>
          <a:sy n="117" d="100"/>
        </p:scale>
        <p:origin x="-466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D2032-9AEA-4914-90C9-9A523D4FA198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BEF2193-F249-4DF2-8971-A786C40384EF}">
      <dgm:prSet phldrT="[文字]"/>
      <dgm:spPr/>
      <dgm:t>
        <a:bodyPr/>
        <a:lstStyle/>
        <a:p>
          <a:r>
            <a:rPr lang="zh-TW" altLang="en-US" dirty="0" smtClean="0"/>
            <a:t>出國前</a:t>
          </a:r>
          <a:endParaRPr lang="zh-TW" altLang="en-US" dirty="0"/>
        </a:p>
      </dgm:t>
    </dgm:pt>
    <dgm:pt modelId="{1E04F33C-2EDD-40BA-82F5-B68B77591B9F}" type="parTrans" cxnId="{1C8CD69B-22E1-48B7-A8CC-0F15615DA586}">
      <dgm:prSet/>
      <dgm:spPr/>
      <dgm:t>
        <a:bodyPr/>
        <a:lstStyle/>
        <a:p>
          <a:endParaRPr lang="zh-TW" altLang="en-US"/>
        </a:p>
      </dgm:t>
    </dgm:pt>
    <dgm:pt modelId="{7A6DDE3A-5665-4AF6-A95B-4475CAE83384}" type="sibTrans" cxnId="{1C8CD69B-22E1-48B7-A8CC-0F15615DA586}">
      <dgm:prSet/>
      <dgm:spPr/>
      <dgm:t>
        <a:bodyPr/>
        <a:lstStyle/>
        <a:p>
          <a:endParaRPr lang="zh-TW" altLang="en-US"/>
        </a:p>
      </dgm:t>
    </dgm:pt>
    <dgm:pt modelId="{B5A40045-C6CC-4A6D-9D3F-05DF0EA138FD}">
      <dgm:prSet phldrT="[文字]"/>
      <dgm:spPr/>
      <dgm:t>
        <a:bodyPr/>
        <a:lstStyle/>
        <a:p>
          <a:r>
            <a:rPr lang="zh-TW" altLang="en-US" dirty="0" smtClean="0"/>
            <a:t>出國後</a:t>
          </a:r>
          <a:endParaRPr lang="zh-TW" altLang="en-US" dirty="0"/>
        </a:p>
      </dgm:t>
    </dgm:pt>
    <dgm:pt modelId="{B0F6D133-11D5-4D14-B79B-91492C2B7B81}" type="parTrans" cxnId="{966E1730-5857-42CA-9D49-E9CA300EED47}">
      <dgm:prSet/>
      <dgm:spPr/>
      <dgm:t>
        <a:bodyPr/>
        <a:lstStyle/>
        <a:p>
          <a:endParaRPr lang="zh-TW" altLang="en-US"/>
        </a:p>
      </dgm:t>
    </dgm:pt>
    <dgm:pt modelId="{4F5739B6-DE0C-4474-87EF-8714A79925E5}" type="sibTrans" cxnId="{966E1730-5857-42CA-9D49-E9CA300EED47}">
      <dgm:prSet/>
      <dgm:spPr/>
      <dgm:t>
        <a:bodyPr/>
        <a:lstStyle/>
        <a:p>
          <a:endParaRPr lang="zh-TW" altLang="en-US"/>
        </a:p>
      </dgm:t>
    </dgm:pt>
    <dgm:pt modelId="{A9D8187F-031E-4099-A4D4-B3EB27948745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採認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F742F1-8A27-431E-AC5E-85335CC0549B}" type="parTrans" cxnId="{EF6A268A-84EA-43AA-A87E-30ED866E887B}">
      <dgm:prSet/>
      <dgm:spPr/>
      <dgm:t>
        <a:bodyPr/>
        <a:lstStyle/>
        <a:p>
          <a:endParaRPr lang="zh-TW" altLang="en-US"/>
        </a:p>
      </dgm:t>
    </dgm:pt>
    <dgm:pt modelId="{E53044B9-B584-49E1-8D4E-738AA84D18AA}" type="sibTrans" cxnId="{EF6A268A-84EA-43AA-A87E-30ED866E887B}">
      <dgm:prSet/>
      <dgm:spPr/>
      <dgm:t>
        <a:bodyPr/>
        <a:lstStyle/>
        <a:p>
          <a:endParaRPr lang="zh-TW" altLang="en-US"/>
        </a:p>
      </dgm:t>
    </dgm:pt>
    <dgm:pt modelId="{AA2F2EC2-66A6-499C-A04A-2C247F57A993}">
      <dgm:prSet custT="1"/>
      <dgm:spPr/>
      <dgm:t>
        <a:bodyPr/>
        <a:lstStyle/>
        <a:p>
          <a:r>
            <a:rPr lang="zh-TW" altLang="en-US" sz="6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抵免</a:t>
          </a:r>
          <a:endParaRPr lang="zh-TW" altLang="en-US" sz="6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CC1928-92AE-4E1C-A87A-016E570C0F39}" type="parTrans" cxnId="{D846135E-DFC4-4830-BA8E-2FB3B7C2337B}">
      <dgm:prSet/>
      <dgm:spPr/>
      <dgm:t>
        <a:bodyPr/>
        <a:lstStyle/>
        <a:p>
          <a:endParaRPr lang="zh-TW" altLang="en-US"/>
        </a:p>
      </dgm:t>
    </dgm:pt>
    <dgm:pt modelId="{CE0D04C5-AFF5-4F64-879C-EB614293780B}" type="sibTrans" cxnId="{D846135E-DFC4-4830-BA8E-2FB3B7C2337B}">
      <dgm:prSet/>
      <dgm:spPr/>
      <dgm:t>
        <a:bodyPr/>
        <a:lstStyle/>
        <a:p>
          <a:endParaRPr lang="zh-TW" altLang="en-US"/>
        </a:p>
      </dgm:t>
    </dgm:pt>
    <dgm:pt modelId="{B219FAA8-740F-471E-9E8C-BEACD4C0F23B}" type="pres">
      <dgm:prSet presAssocID="{B38D2032-9AEA-4914-90C9-9A523D4FA19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B4683D9-63CD-4837-BB8A-DAE1187DA709}" type="pres">
      <dgm:prSet presAssocID="{4BEF2193-F249-4DF2-8971-A786C40384EF}" presName="compNode" presStyleCnt="0"/>
      <dgm:spPr/>
    </dgm:pt>
    <dgm:pt modelId="{2765824E-E6F2-42DD-A247-41B75D9DE4D5}" type="pres">
      <dgm:prSet presAssocID="{4BEF2193-F249-4DF2-8971-A786C40384EF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C3BC7B-059A-4C62-B5C1-A622230F5664}" type="pres">
      <dgm:prSet presAssocID="{4BEF2193-F249-4DF2-8971-A786C40384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FA0C5E-14FC-4DFF-AEF0-41AFAA4630A8}" type="pres">
      <dgm:prSet presAssocID="{4BEF2193-F249-4DF2-8971-A786C40384EF}" presName="parentRect" presStyleLbl="alignNode1" presStyleIdx="0" presStyleCnt="2"/>
      <dgm:spPr/>
      <dgm:t>
        <a:bodyPr/>
        <a:lstStyle/>
        <a:p>
          <a:endParaRPr lang="zh-TW" altLang="en-US"/>
        </a:p>
      </dgm:t>
    </dgm:pt>
    <dgm:pt modelId="{47A59366-2116-4AD7-8836-4F023FC36182}" type="pres">
      <dgm:prSet presAssocID="{4BEF2193-F249-4DF2-8971-A786C40384EF}" presName="adorn" presStyleLbl="fgAccFollow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2F63364-6EC7-412B-BBB8-4F4EB8A816BF}" type="pres">
      <dgm:prSet presAssocID="{7A6DDE3A-5665-4AF6-A95B-4475CAE83384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1391CA5-57DD-4E9E-BE28-51B877B19AB7}" type="pres">
      <dgm:prSet presAssocID="{B5A40045-C6CC-4A6D-9D3F-05DF0EA138FD}" presName="compNode" presStyleCnt="0"/>
      <dgm:spPr/>
    </dgm:pt>
    <dgm:pt modelId="{69A310DC-CC8B-49B0-8BD4-0F6044525F18}" type="pres">
      <dgm:prSet presAssocID="{B5A40045-C6CC-4A6D-9D3F-05DF0EA138FD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D6F071-9392-4606-9420-043C037BE581}" type="pres">
      <dgm:prSet presAssocID="{B5A40045-C6CC-4A6D-9D3F-05DF0EA138F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B9A109-DC9B-46FD-BA3C-64FA20BC834B}" type="pres">
      <dgm:prSet presAssocID="{B5A40045-C6CC-4A6D-9D3F-05DF0EA138FD}" presName="parentRect" presStyleLbl="alignNode1" presStyleIdx="1" presStyleCnt="2"/>
      <dgm:spPr/>
      <dgm:t>
        <a:bodyPr/>
        <a:lstStyle/>
        <a:p>
          <a:endParaRPr lang="zh-TW" altLang="en-US"/>
        </a:p>
      </dgm:t>
    </dgm:pt>
    <dgm:pt modelId="{22120C6F-47C7-4B18-90B1-DA67692B9A31}" type="pres">
      <dgm:prSet presAssocID="{B5A40045-C6CC-4A6D-9D3F-05DF0EA138FD}" presName="adorn" presStyleLbl="fgAccFollow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F58C4DDF-E06E-4A28-A915-417A53A9DF25}" type="presOf" srcId="{A9D8187F-031E-4099-A4D4-B3EB27948745}" destId="{2765824E-E6F2-42DD-A247-41B75D9DE4D5}" srcOrd="0" destOrd="0" presId="urn:microsoft.com/office/officeart/2005/8/layout/bList2"/>
    <dgm:cxn modelId="{2882EA85-FE8E-41BA-BDA0-C500E4216977}" type="presOf" srcId="{B38D2032-9AEA-4914-90C9-9A523D4FA198}" destId="{B219FAA8-740F-471E-9E8C-BEACD4C0F23B}" srcOrd="0" destOrd="0" presId="urn:microsoft.com/office/officeart/2005/8/layout/bList2"/>
    <dgm:cxn modelId="{0E8E2119-17FE-433A-BEDE-D674BC115BE8}" type="presOf" srcId="{4BEF2193-F249-4DF2-8971-A786C40384EF}" destId="{51FA0C5E-14FC-4DFF-AEF0-41AFAA4630A8}" srcOrd="1" destOrd="0" presId="urn:microsoft.com/office/officeart/2005/8/layout/bList2"/>
    <dgm:cxn modelId="{E8765A17-21B3-4AC1-954F-ADB1D2FBDF89}" type="presOf" srcId="{B5A40045-C6CC-4A6D-9D3F-05DF0EA138FD}" destId="{5FD6F071-9392-4606-9420-043C037BE581}" srcOrd="0" destOrd="0" presId="urn:microsoft.com/office/officeart/2005/8/layout/bList2"/>
    <dgm:cxn modelId="{8074FD24-86E6-4BB5-AF4C-F25EEC075992}" type="presOf" srcId="{AA2F2EC2-66A6-499C-A04A-2C247F57A993}" destId="{69A310DC-CC8B-49B0-8BD4-0F6044525F18}" srcOrd="0" destOrd="0" presId="urn:microsoft.com/office/officeart/2005/8/layout/bList2"/>
    <dgm:cxn modelId="{1C8CD69B-22E1-48B7-A8CC-0F15615DA586}" srcId="{B38D2032-9AEA-4914-90C9-9A523D4FA198}" destId="{4BEF2193-F249-4DF2-8971-A786C40384EF}" srcOrd="0" destOrd="0" parTransId="{1E04F33C-2EDD-40BA-82F5-B68B77591B9F}" sibTransId="{7A6DDE3A-5665-4AF6-A95B-4475CAE83384}"/>
    <dgm:cxn modelId="{D846135E-DFC4-4830-BA8E-2FB3B7C2337B}" srcId="{B5A40045-C6CC-4A6D-9D3F-05DF0EA138FD}" destId="{AA2F2EC2-66A6-499C-A04A-2C247F57A993}" srcOrd="0" destOrd="0" parTransId="{EACC1928-92AE-4E1C-A87A-016E570C0F39}" sibTransId="{CE0D04C5-AFF5-4F64-879C-EB614293780B}"/>
    <dgm:cxn modelId="{7D8858D6-BE37-4206-B1D9-193337B14F81}" type="presOf" srcId="{B5A40045-C6CC-4A6D-9D3F-05DF0EA138FD}" destId="{8CB9A109-DC9B-46FD-BA3C-64FA20BC834B}" srcOrd="1" destOrd="0" presId="urn:microsoft.com/office/officeart/2005/8/layout/bList2"/>
    <dgm:cxn modelId="{EF6A268A-84EA-43AA-A87E-30ED866E887B}" srcId="{4BEF2193-F249-4DF2-8971-A786C40384EF}" destId="{A9D8187F-031E-4099-A4D4-B3EB27948745}" srcOrd="0" destOrd="0" parTransId="{C7F742F1-8A27-431E-AC5E-85335CC0549B}" sibTransId="{E53044B9-B584-49E1-8D4E-738AA84D18AA}"/>
    <dgm:cxn modelId="{93C55781-6105-41AF-9100-991A414867D7}" type="presOf" srcId="{7A6DDE3A-5665-4AF6-A95B-4475CAE83384}" destId="{32F63364-6EC7-412B-BBB8-4F4EB8A816BF}" srcOrd="0" destOrd="0" presId="urn:microsoft.com/office/officeart/2005/8/layout/bList2"/>
    <dgm:cxn modelId="{512751A6-DA47-4A48-9C3C-EB029AC0C788}" type="presOf" srcId="{4BEF2193-F249-4DF2-8971-A786C40384EF}" destId="{83C3BC7B-059A-4C62-B5C1-A622230F5664}" srcOrd="0" destOrd="0" presId="urn:microsoft.com/office/officeart/2005/8/layout/bList2"/>
    <dgm:cxn modelId="{966E1730-5857-42CA-9D49-E9CA300EED47}" srcId="{B38D2032-9AEA-4914-90C9-9A523D4FA198}" destId="{B5A40045-C6CC-4A6D-9D3F-05DF0EA138FD}" srcOrd="1" destOrd="0" parTransId="{B0F6D133-11D5-4D14-B79B-91492C2B7B81}" sibTransId="{4F5739B6-DE0C-4474-87EF-8714A79925E5}"/>
    <dgm:cxn modelId="{498ABAEE-2FE8-4ECB-BB8E-043711D1BC12}" type="presParOf" srcId="{B219FAA8-740F-471E-9E8C-BEACD4C0F23B}" destId="{0B4683D9-63CD-4837-BB8A-DAE1187DA709}" srcOrd="0" destOrd="0" presId="urn:microsoft.com/office/officeart/2005/8/layout/bList2"/>
    <dgm:cxn modelId="{302816F2-8B91-434D-BD54-27FDC21E6691}" type="presParOf" srcId="{0B4683D9-63CD-4837-BB8A-DAE1187DA709}" destId="{2765824E-E6F2-42DD-A247-41B75D9DE4D5}" srcOrd="0" destOrd="0" presId="urn:microsoft.com/office/officeart/2005/8/layout/bList2"/>
    <dgm:cxn modelId="{4F7163CC-B0AA-46FA-B47F-578B91C7930B}" type="presParOf" srcId="{0B4683D9-63CD-4837-BB8A-DAE1187DA709}" destId="{83C3BC7B-059A-4C62-B5C1-A622230F5664}" srcOrd="1" destOrd="0" presId="urn:microsoft.com/office/officeart/2005/8/layout/bList2"/>
    <dgm:cxn modelId="{EF4F7C27-BDEA-49FC-9E41-3FA4779F9760}" type="presParOf" srcId="{0B4683D9-63CD-4837-BB8A-DAE1187DA709}" destId="{51FA0C5E-14FC-4DFF-AEF0-41AFAA4630A8}" srcOrd="2" destOrd="0" presId="urn:microsoft.com/office/officeart/2005/8/layout/bList2"/>
    <dgm:cxn modelId="{E03E14E4-A5BA-4DD0-84D2-C8C0FC95185E}" type="presParOf" srcId="{0B4683D9-63CD-4837-BB8A-DAE1187DA709}" destId="{47A59366-2116-4AD7-8836-4F023FC36182}" srcOrd="3" destOrd="0" presId="urn:microsoft.com/office/officeart/2005/8/layout/bList2"/>
    <dgm:cxn modelId="{8E76499B-8079-4CEC-8FAC-15E0C1CACE05}" type="presParOf" srcId="{B219FAA8-740F-471E-9E8C-BEACD4C0F23B}" destId="{32F63364-6EC7-412B-BBB8-4F4EB8A816BF}" srcOrd="1" destOrd="0" presId="urn:microsoft.com/office/officeart/2005/8/layout/bList2"/>
    <dgm:cxn modelId="{85E2F85A-3AB5-4944-B5DB-8A04D06F27AC}" type="presParOf" srcId="{B219FAA8-740F-471E-9E8C-BEACD4C0F23B}" destId="{11391CA5-57DD-4E9E-BE28-51B877B19AB7}" srcOrd="2" destOrd="0" presId="urn:microsoft.com/office/officeart/2005/8/layout/bList2"/>
    <dgm:cxn modelId="{9301793D-F725-4C49-B575-4B4954D13FB8}" type="presParOf" srcId="{11391CA5-57DD-4E9E-BE28-51B877B19AB7}" destId="{69A310DC-CC8B-49B0-8BD4-0F6044525F18}" srcOrd="0" destOrd="0" presId="urn:microsoft.com/office/officeart/2005/8/layout/bList2"/>
    <dgm:cxn modelId="{9FA31043-BAF2-4C0F-9B70-D05A93CC481E}" type="presParOf" srcId="{11391CA5-57DD-4E9E-BE28-51B877B19AB7}" destId="{5FD6F071-9392-4606-9420-043C037BE581}" srcOrd="1" destOrd="0" presId="urn:microsoft.com/office/officeart/2005/8/layout/bList2"/>
    <dgm:cxn modelId="{A22831D6-BC60-48C0-8806-71E409013476}" type="presParOf" srcId="{11391CA5-57DD-4E9E-BE28-51B877B19AB7}" destId="{8CB9A109-DC9B-46FD-BA3C-64FA20BC834B}" srcOrd="2" destOrd="0" presId="urn:microsoft.com/office/officeart/2005/8/layout/bList2"/>
    <dgm:cxn modelId="{63C7CF66-C62A-4A47-A5B2-613229EB45F9}" type="presParOf" srcId="{11391CA5-57DD-4E9E-BE28-51B877B19AB7}" destId="{22120C6F-47C7-4B18-90B1-DA67692B9A3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0831DC-4279-434D-9B53-22AAA78505F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55B1C97-5C49-4699-8BC5-037FE0320624}">
      <dgm:prSet phldrT="[文字]"/>
      <dgm:spPr/>
      <dgm:t>
        <a:bodyPr/>
        <a:lstStyle/>
        <a:p>
          <a:r>
            <a:rPr lang="zh-TW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出國學生填報表格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→</a:t>
          </a:r>
          <a:r>
            <a:rPr lang="zh-TW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出國</a:t>
          </a:r>
          <a:r>
            <a:rPr lang="zh-TW" altLang="zh-TW" b="1" u="sng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</a:t>
          </a:r>
          <a:r>
            <a:rPr lang="zh-TW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或是出國</a:t>
          </a:r>
          <a:r>
            <a:rPr lang="zh-TW" altLang="zh-TW" b="1" u="sng" dirty="0" smtClean="0">
              <a:latin typeface="標楷體" panose="03000509000000000000" pitchFamily="65" charset="-120"/>
              <a:ea typeface="標楷體" panose="03000509000000000000" pitchFamily="65" charset="-120"/>
            </a:rPr>
            <a:t>後</a:t>
          </a:r>
          <a:r>
            <a:rPr lang="zh-TW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兩周內，以郵件傳送至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國際事務處</a:t>
          </a:r>
          <a:r>
            <a:rPr lang="zh-TW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承辦人</a:t>
          </a:r>
          <a:endParaRPr lang="zh-TW" altLang="en-US" b="1" dirty="0"/>
        </a:p>
      </dgm:t>
    </dgm:pt>
    <dgm:pt modelId="{45F79253-5B37-4147-82A7-D2067247ADB6}" type="parTrans" cxnId="{9C997F39-FA27-4139-A355-6EEEA862B52C}">
      <dgm:prSet/>
      <dgm:spPr/>
      <dgm:t>
        <a:bodyPr/>
        <a:lstStyle/>
        <a:p>
          <a:endParaRPr lang="zh-TW" altLang="en-US"/>
        </a:p>
      </dgm:t>
    </dgm:pt>
    <dgm:pt modelId="{FDE4BDFA-1D12-4041-8C6C-20A3C5A976F6}" type="sibTrans" cxnId="{9C997F39-FA27-4139-A355-6EEEA862B52C}">
      <dgm:prSet/>
      <dgm:spPr/>
      <dgm:t>
        <a:bodyPr/>
        <a:lstStyle/>
        <a:p>
          <a:endParaRPr lang="zh-TW" altLang="en-US"/>
        </a:p>
      </dgm:t>
    </dgm:pt>
    <dgm:pt modelId="{FC621427-39D7-4402-A6F4-ABFFDFBA7D49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國際事務處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送各系所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及註冊組辦理採認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CDE8B6D-03B0-405C-BEDE-CCAD52D19268}" type="parTrans" cxnId="{3F026DA9-4FA1-4E7C-B2A6-A9382FA2EA4C}">
      <dgm:prSet/>
      <dgm:spPr/>
      <dgm:t>
        <a:bodyPr/>
        <a:lstStyle/>
        <a:p>
          <a:endParaRPr lang="zh-TW" altLang="en-US"/>
        </a:p>
      </dgm:t>
    </dgm:pt>
    <dgm:pt modelId="{7CED5452-658A-4038-9D17-2425E9CAE205}" type="sibTrans" cxnId="{3F026DA9-4FA1-4E7C-B2A6-A9382FA2EA4C}">
      <dgm:prSet/>
      <dgm:spPr/>
      <dgm:t>
        <a:bodyPr/>
        <a:lstStyle/>
        <a:p>
          <a:endParaRPr lang="zh-TW" altLang="en-US"/>
        </a:p>
      </dgm:t>
    </dgm:pt>
    <dgm:pt modelId="{E1DC35D4-BB71-4C7E-B586-C93BDAAAD047}">
      <dgm:prSet phldrT="[文字]"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完成後，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採認申請申請書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留存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於國際事務處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95D88E-75F4-4457-9352-3DA36E40A977}" type="parTrans" cxnId="{7B8B2C82-B060-4437-BCBC-9E0C616AE52C}">
      <dgm:prSet/>
      <dgm:spPr/>
      <dgm:t>
        <a:bodyPr/>
        <a:lstStyle/>
        <a:p>
          <a:endParaRPr lang="zh-TW" altLang="en-US"/>
        </a:p>
      </dgm:t>
    </dgm:pt>
    <dgm:pt modelId="{4F4183C6-1E4F-4259-B96B-F327778B9EB9}" type="sibTrans" cxnId="{7B8B2C82-B060-4437-BCBC-9E0C616AE52C}">
      <dgm:prSet/>
      <dgm:spPr/>
      <dgm:t>
        <a:bodyPr/>
        <a:lstStyle/>
        <a:p>
          <a:endParaRPr lang="zh-TW" altLang="en-US"/>
        </a:p>
      </dgm:t>
    </dgm:pt>
    <dgm:pt modelId="{95259070-F477-4BAC-B357-F22F5EBD3987}" type="pres">
      <dgm:prSet presAssocID="{EA0831DC-4279-434D-9B53-22AAA78505F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FB9441C-43CB-4E92-8425-5D8C2F91FD64}" type="pres">
      <dgm:prSet presAssocID="{E1DC35D4-BB71-4C7E-B586-C93BDAAAD047}" presName="Accent3" presStyleCnt="0"/>
      <dgm:spPr/>
    </dgm:pt>
    <dgm:pt modelId="{C8D1F044-6C05-4093-8315-7AE9A3CC5BD6}" type="pres">
      <dgm:prSet presAssocID="{E1DC35D4-BB71-4C7E-B586-C93BDAAAD047}" presName="Accent" presStyleLbl="node1" presStyleIdx="0" presStyleCnt="3"/>
      <dgm:spPr/>
    </dgm:pt>
    <dgm:pt modelId="{50574D7A-646B-483F-934A-1E5C55CF2B1D}" type="pres">
      <dgm:prSet presAssocID="{E1DC35D4-BB71-4C7E-B586-C93BDAAAD047}" presName="ParentBackground3" presStyleCnt="0"/>
      <dgm:spPr/>
    </dgm:pt>
    <dgm:pt modelId="{E18091C0-FA1B-4C76-9DC1-DAC0BECC6D69}" type="pres">
      <dgm:prSet presAssocID="{E1DC35D4-BB71-4C7E-B586-C93BDAAAD047}" presName="ParentBackground" presStyleLbl="fgAcc1" presStyleIdx="0" presStyleCnt="3"/>
      <dgm:spPr/>
      <dgm:t>
        <a:bodyPr/>
        <a:lstStyle/>
        <a:p>
          <a:endParaRPr lang="zh-TW" altLang="en-US"/>
        </a:p>
      </dgm:t>
    </dgm:pt>
    <dgm:pt modelId="{FEBEA5C8-D182-47F1-BC68-FD868907DB70}" type="pres">
      <dgm:prSet presAssocID="{E1DC35D4-BB71-4C7E-B586-C93BDAAAD04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B579BC-F419-4CE4-A742-6007F9D426F5}" type="pres">
      <dgm:prSet presAssocID="{FC621427-39D7-4402-A6F4-ABFFDFBA7D49}" presName="Accent2" presStyleCnt="0"/>
      <dgm:spPr/>
    </dgm:pt>
    <dgm:pt modelId="{9A5F3538-3258-45A4-B2AE-E95C55249DF7}" type="pres">
      <dgm:prSet presAssocID="{FC621427-39D7-4402-A6F4-ABFFDFBA7D49}" presName="Accent" presStyleLbl="node1" presStyleIdx="1" presStyleCnt="3"/>
      <dgm:spPr/>
    </dgm:pt>
    <dgm:pt modelId="{B1FCCCDC-5597-44C8-9DC6-A5CFDD4CF6DD}" type="pres">
      <dgm:prSet presAssocID="{FC621427-39D7-4402-A6F4-ABFFDFBA7D49}" presName="ParentBackground2" presStyleCnt="0"/>
      <dgm:spPr/>
    </dgm:pt>
    <dgm:pt modelId="{ECE44D73-BFCB-4420-9FAE-106D64334527}" type="pres">
      <dgm:prSet presAssocID="{FC621427-39D7-4402-A6F4-ABFFDFBA7D49}" presName="ParentBackground" presStyleLbl="fgAcc1" presStyleIdx="1" presStyleCnt="3"/>
      <dgm:spPr/>
      <dgm:t>
        <a:bodyPr/>
        <a:lstStyle/>
        <a:p>
          <a:endParaRPr lang="zh-TW" altLang="en-US"/>
        </a:p>
      </dgm:t>
    </dgm:pt>
    <dgm:pt modelId="{1D6B6F15-B85D-480B-A645-5C9C0BA43B83}" type="pres">
      <dgm:prSet presAssocID="{FC621427-39D7-4402-A6F4-ABFFDFBA7D4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91A46D-9D6D-44B1-B79B-9B053449CABF}" type="pres">
      <dgm:prSet presAssocID="{155B1C97-5C49-4699-8BC5-037FE0320624}" presName="Accent1" presStyleCnt="0"/>
      <dgm:spPr/>
    </dgm:pt>
    <dgm:pt modelId="{2821143C-056F-48EC-88D6-C719C09CF3F9}" type="pres">
      <dgm:prSet presAssocID="{155B1C97-5C49-4699-8BC5-037FE0320624}" presName="Accent" presStyleLbl="node1" presStyleIdx="2" presStyleCnt="3"/>
      <dgm:spPr/>
    </dgm:pt>
    <dgm:pt modelId="{45406B4C-03C6-41F8-A1A5-B7F406EC2A34}" type="pres">
      <dgm:prSet presAssocID="{155B1C97-5C49-4699-8BC5-037FE0320624}" presName="ParentBackground1" presStyleCnt="0"/>
      <dgm:spPr/>
    </dgm:pt>
    <dgm:pt modelId="{BFBBF4A4-FCAD-43AF-A196-D49BC4327167}" type="pres">
      <dgm:prSet presAssocID="{155B1C97-5C49-4699-8BC5-037FE0320624}" presName="ParentBackground" presStyleLbl="fgAcc1" presStyleIdx="2" presStyleCnt="3"/>
      <dgm:spPr/>
      <dgm:t>
        <a:bodyPr/>
        <a:lstStyle/>
        <a:p>
          <a:endParaRPr lang="zh-TW" altLang="en-US"/>
        </a:p>
      </dgm:t>
    </dgm:pt>
    <dgm:pt modelId="{D09D20B6-097D-4828-B1B4-ABF4ACF58473}" type="pres">
      <dgm:prSet presAssocID="{155B1C97-5C49-4699-8BC5-037FE032062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B8B2C82-B060-4437-BCBC-9E0C616AE52C}" srcId="{EA0831DC-4279-434D-9B53-22AAA78505F4}" destId="{E1DC35D4-BB71-4C7E-B586-C93BDAAAD047}" srcOrd="2" destOrd="0" parTransId="{4195D88E-75F4-4457-9352-3DA36E40A977}" sibTransId="{4F4183C6-1E4F-4259-B96B-F327778B9EB9}"/>
    <dgm:cxn modelId="{9486AC37-E2E1-4580-B4FE-7EE50E8534EA}" type="presOf" srcId="{E1DC35D4-BB71-4C7E-B586-C93BDAAAD047}" destId="{FEBEA5C8-D182-47F1-BC68-FD868907DB70}" srcOrd="1" destOrd="0" presId="urn:microsoft.com/office/officeart/2011/layout/CircleProcess"/>
    <dgm:cxn modelId="{3F026DA9-4FA1-4E7C-B2A6-A9382FA2EA4C}" srcId="{EA0831DC-4279-434D-9B53-22AAA78505F4}" destId="{FC621427-39D7-4402-A6F4-ABFFDFBA7D49}" srcOrd="1" destOrd="0" parTransId="{8CDE8B6D-03B0-405C-BEDE-CCAD52D19268}" sibTransId="{7CED5452-658A-4038-9D17-2425E9CAE205}"/>
    <dgm:cxn modelId="{041D1ECF-CCC9-46F2-BEA9-18B1BC54B93D}" type="presOf" srcId="{FC621427-39D7-4402-A6F4-ABFFDFBA7D49}" destId="{ECE44D73-BFCB-4420-9FAE-106D64334527}" srcOrd="0" destOrd="0" presId="urn:microsoft.com/office/officeart/2011/layout/CircleProcess"/>
    <dgm:cxn modelId="{7A0B6A56-87EB-4C6B-888A-9E34D9B5D51C}" type="presOf" srcId="{155B1C97-5C49-4699-8BC5-037FE0320624}" destId="{BFBBF4A4-FCAD-43AF-A196-D49BC4327167}" srcOrd="0" destOrd="0" presId="urn:microsoft.com/office/officeart/2011/layout/CircleProcess"/>
    <dgm:cxn modelId="{E0C7C4FA-B823-4DDF-A404-91D1550A6CD4}" type="presOf" srcId="{EA0831DC-4279-434D-9B53-22AAA78505F4}" destId="{95259070-F477-4BAC-B357-F22F5EBD3987}" srcOrd="0" destOrd="0" presId="urn:microsoft.com/office/officeart/2011/layout/CircleProcess"/>
    <dgm:cxn modelId="{7F824208-57AB-43CD-A14B-03C31791D64D}" type="presOf" srcId="{FC621427-39D7-4402-A6F4-ABFFDFBA7D49}" destId="{1D6B6F15-B85D-480B-A645-5C9C0BA43B83}" srcOrd="1" destOrd="0" presId="urn:microsoft.com/office/officeart/2011/layout/CircleProcess"/>
    <dgm:cxn modelId="{9C997F39-FA27-4139-A355-6EEEA862B52C}" srcId="{EA0831DC-4279-434D-9B53-22AAA78505F4}" destId="{155B1C97-5C49-4699-8BC5-037FE0320624}" srcOrd="0" destOrd="0" parTransId="{45F79253-5B37-4147-82A7-D2067247ADB6}" sibTransId="{FDE4BDFA-1D12-4041-8C6C-20A3C5A976F6}"/>
    <dgm:cxn modelId="{2172545D-CAD2-4C54-8BDC-1756B8A190BF}" type="presOf" srcId="{155B1C97-5C49-4699-8BC5-037FE0320624}" destId="{D09D20B6-097D-4828-B1B4-ABF4ACF58473}" srcOrd="1" destOrd="0" presId="urn:microsoft.com/office/officeart/2011/layout/CircleProcess"/>
    <dgm:cxn modelId="{AA36B7D8-3FB5-4357-8FCD-74D894456E6F}" type="presOf" srcId="{E1DC35D4-BB71-4C7E-B586-C93BDAAAD047}" destId="{E18091C0-FA1B-4C76-9DC1-DAC0BECC6D69}" srcOrd="0" destOrd="0" presId="urn:microsoft.com/office/officeart/2011/layout/CircleProcess"/>
    <dgm:cxn modelId="{B39487D5-F72A-418C-9E32-DD48612661B6}" type="presParOf" srcId="{95259070-F477-4BAC-B357-F22F5EBD3987}" destId="{4FB9441C-43CB-4E92-8425-5D8C2F91FD64}" srcOrd="0" destOrd="0" presId="urn:microsoft.com/office/officeart/2011/layout/CircleProcess"/>
    <dgm:cxn modelId="{34DD4F5D-B0AF-4D4D-B364-358D7B2F0C2A}" type="presParOf" srcId="{4FB9441C-43CB-4E92-8425-5D8C2F91FD64}" destId="{C8D1F044-6C05-4093-8315-7AE9A3CC5BD6}" srcOrd="0" destOrd="0" presId="urn:microsoft.com/office/officeart/2011/layout/CircleProcess"/>
    <dgm:cxn modelId="{4841C189-9539-417A-BA67-134B2565EDDD}" type="presParOf" srcId="{95259070-F477-4BAC-B357-F22F5EBD3987}" destId="{50574D7A-646B-483F-934A-1E5C55CF2B1D}" srcOrd="1" destOrd="0" presId="urn:microsoft.com/office/officeart/2011/layout/CircleProcess"/>
    <dgm:cxn modelId="{F65C09CE-7ADE-48B0-B7BE-6A0D3C1EAD23}" type="presParOf" srcId="{50574D7A-646B-483F-934A-1E5C55CF2B1D}" destId="{E18091C0-FA1B-4C76-9DC1-DAC0BECC6D69}" srcOrd="0" destOrd="0" presId="urn:microsoft.com/office/officeart/2011/layout/CircleProcess"/>
    <dgm:cxn modelId="{B13DB489-F4C0-438B-A9D3-35858D7BC772}" type="presParOf" srcId="{95259070-F477-4BAC-B357-F22F5EBD3987}" destId="{FEBEA5C8-D182-47F1-BC68-FD868907DB70}" srcOrd="2" destOrd="0" presId="urn:microsoft.com/office/officeart/2011/layout/CircleProcess"/>
    <dgm:cxn modelId="{3680D74F-FFEC-4EC1-8A38-1374FF694D25}" type="presParOf" srcId="{95259070-F477-4BAC-B357-F22F5EBD3987}" destId="{D7B579BC-F419-4CE4-A742-6007F9D426F5}" srcOrd="3" destOrd="0" presId="urn:microsoft.com/office/officeart/2011/layout/CircleProcess"/>
    <dgm:cxn modelId="{991FB2A8-94A9-42EA-8AAB-95F87315D0E0}" type="presParOf" srcId="{D7B579BC-F419-4CE4-A742-6007F9D426F5}" destId="{9A5F3538-3258-45A4-B2AE-E95C55249DF7}" srcOrd="0" destOrd="0" presId="urn:microsoft.com/office/officeart/2011/layout/CircleProcess"/>
    <dgm:cxn modelId="{8E1E3A89-FFD0-4D98-916F-8232284135F1}" type="presParOf" srcId="{95259070-F477-4BAC-B357-F22F5EBD3987}" destId="{B1FCCCDC-5597-44C8-9DC6-A5CFDD4CF6DD}" srcOrd="4" destOrd="0" presId="urn:microsoft.com/office/officeart/2011/layout/CircleProcess"/>
    <dgm:cxn modelId="{95164E46-D38C-448D-8109-EF4C6E11AE57}" type="presParOf" srcId="{B1FCCCDC-5597-44C8-9DC6-A5CFDD4CF6DD}" destId="{ECE44D73-BFCB-4420-9FAE-106D64334527}" srcOrd="0" destOrd="0" presId="urn:microsoft.com/office/officeart/2011/layout/CircleProcess"/>
    <dgm:cxn modelId="{1E84C08C-D6C1-4536-9CF1-6D1B515E29B5}" type="presParOf" srcId="{95259070-F477-4BAC-B357-F22F5EBD3987}" destId="{1D6B6F15-B85D-480B-A645-5C9C0BA43B83}" srcOrd="5" destOrd="0" presId="urn:microsoft.com/office/officeart/2011/layout/CircleProcess"/>
    <dgm:cxn modelId="{14F47A32-A29A-4863-99B8-C14B4936FCD3}" type="presParOf" srcId="{95259070-F477-4BAC-B357-F22F5EBD3987}" destId="{B591A46D-9D6D-44B1-B79B-9B053449CABF}" srcOrd="6" destOrd="0" presId="urn:microsoft.com/office/officeart/2011/layout/CircleProcess"/>
    <dgm:cxn modelId="{BC7BA8D6-D0DA-4FA1-AA6A-77EFE47CD7AF}" type="presParOf" srcId="{B591A46D-9D6D-44B1-B79B-9B053449CABF}" destId="{2821143C-056F-48EC-88D6-C719C09CF3F9}" srcOrd="0" destOrd="0" presId="urn:microsoft.com/office/officeart/2011/layout/CircleProcess"/>
    <dgm:cxn modelId="{005E221E-8D49-42EA-A4AC-B1B8B171B5AC}" type="presParOf" srcId="{95259070-F477-4BAC-B357-F22F5EBD3987}" destId="{45406B4C-03C6-41F8-A1A5-B7F406EC2A34}" srcOrd="7" destOrd="0" presId="urn:microsoft.com/office/officeart/2011/layout/CircleProcess"/>
    <dgm:cxn modelId="{398C81E5-676C-43A7-A506-2F9B42CE71AF}" type="presParOf" srcId="{45406B4C-03C6-41F8-A1A5-B7F406EC2A34}" destId="{BFBBF4A4-FCAD-43AF-A196-D49BC4327167}" srcOrd="0" destOrd="0" presId="urn:microsoft.com/office/officeart/2011/layout/CircleProcess"/>
    <dgm:cxn modelId="{22AF126F-2247-483C-B91E-27A41251B30D}" type="presParOf" srcId="{95259070-F477-4BAC-B357-F22F5EBD3987}" destId="{D09D20B6-097D-4828-B1B4-ABF4ACF58473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754B2D-8781-4B15-9B0B-D68E2EB32F3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1494CF9-4064-49C8-8225-0FF5D86039E7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402B51A-350E-4605-9371-497A9DC980FA}" type="parTrans" cxnId="{F9313BE3-F0D1-4906-A806-CDC274C71B8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3495C8-4578-41F0-8331-3895120B3F10}" type="sibTrans" cxnId="{F9313BE3-F0D1-4906-A806-CDC274C71B8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14398D-21C8-4B48-8652-E365CBBB978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至國際事務處提出抵免申請，並領取</a:t>
          </a:r>
          <a:r>
            <a:rPr lang="zh-TW" altLang="en-US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出國前採認表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309085-0DF9-4EB1-BE5A-924EBC7E2A07}" type="parTrans" cxnId="{939D8207-E3EB-47A3-92AE-A140352C944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717573-FB36-40B0-98DC-635FDDFCACE9}" type="sibTrans" cxnId="{939D8207-E3EB-47A3-92AE-A140352C944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E9819C-A92C-464B-AC31-05EB88C4C017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持交換學校成績單正本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等第分數請檢附等第對照表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BDEB7C-6C36-4FDF-AF18-6FF456849C15}" type="parTrans" cxnId="{4E9C10C7-C7DB-4816-B905-770D17804E4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152588-E57E-4C72-8379-F9DF703CD931}" type="sibTrans" cxnId="{4E9C10C7-C7DB-4816-B905-770D17804E4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11C604-7BBB-436B-AECD-D0BBE4B577AF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系所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B96104-2D8E-40F9-96EC-1A1ADDA08F2F}" type="parTrans" cxnId="{562121C1-DD77-4612-BAF1-0FA9FC4BE93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15FBCC-9EB9-4C1C-9F27-323C4A612CE4}" type="sibTrans" cxnId="{562121C1-DD77-4612-BAF1-0FA9FC4BE93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61A6FDE-3241-4861-898D-28054BF01C1F}">
      <dgm:prSet phldrT="[文字]"/>
      <dgm:spPr/>
      <dgm:t>
        <a:bodyPr/>
        <a:lstStyle/>
        <a:p>
          <a:r>
            <a:rPr lang="zh-TW" altLang="en-US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抵免申請表單連同採認表及成績單</a:t>
          </a:r>
          <a:r>
            <a:rPr lang="zh-TW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送系所</a:t>
          </a:r>
          <a:r>
            <a:rPr lang="zh-TW" altLang="en-US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主管</a:t>
          </a:r>
          <a:r>
            <a:rPr lang="zh-TW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確認</a:t>
          </a:r>
          <a:r>
            <a:rPr lang="zh-TW" altLang="en-US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9D9188-8842-4F1B-A0BC-685B91E912B0}" type="parTrans" cxnId="{8EB0CE42-A0A8-4CFA-85DD-DC5F40BB6B1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B6F47BD-9D56-4CC7-9F04-CFE21640B3D4}" type="sibTrans" cxnId="{8EB0CE42-A0A8-4CFA-85DD-DC5F40BB6B1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C8A6802-0FFC-44D2-A7F5-94C10E3FB89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註冊組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96EB76-B853-41EB-AE4C-40AE695D390C}" type="parTrans" cxnId="{82DCB1EB-2E29-4014-8536-2CF52306A4A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F06DC4B-D5C0-4B39-AC62-5E4C5176183A}" type="sibTrans" cxnId="{82DCB1EB-2E29-4014-8536-2CF52306A4A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22A1D09-A872-4CCB-80D2-1223AAAADE5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抵免申請單經系所主管確認後，送至註冊組辦理系統登錄作業。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21F1F04-6E6C-4516-A979-604854305EF8}" type="parTrans" cxnId="{72906B9F-4137-4219-BB73-206CA8B3D1E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7F3397-FA6F-417C-A8D8-78D5771FA5A5}" type="sibTrans" cxnId="{72906B9F-4137-4219-BB73-206CA8B3D1E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42813D-45FC-48BE-8160-709BDA60D0F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原交換學校成績單正本註冊組影印後歸還學生。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CA2523-4A16-4103-894B-1575E89D55EC}" type="parTrans" cxnId="{44180433-BC58-433B-BF3F-B30CCDC13E7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23C0EC1-C532-497E-B23F-8D718E748AD3}" type="sibTrans" cxnId="{44180433-BC58-433B-BF3F-B30CCDC13E7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9154C3-3081-44B4-AB0F-C81374FC3E36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註冊組開放校務行政系統，學生填寫後印出表單。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B03AE1C-6A69-464A-99A1-04019FC36E58}" type="parTrans" cxnId="{C00CAA5F-558B-44A3-81A3-AF06BC44164C}">
      <dgm:prSet/>
      <dgm:spPr/>
      <dgm:t>
        <a:bodyPr/>
        <a:lstStyle/>
        <a:p>
          <a:endParaRPr lang="zh-TW" altLang="en-US"/>
        </a:p>
      </dgm:t>
    </dgm:pt>
    <dgm:pt modelId="{DDE68A9D-632D-4C4C-854B-C987D18A3258}" type="sibTrans" cxnId="{C00CAA5F-558B-44A3-81A3-AF06BC44164C}">
      <dgm:prSet/>
      <dgm:spPr/>
      <dgm:t>
        <a:bodyPr/>
        <a:lstStyle/>
        <a:p>
          <a:endParaRPr lang="zh-TW" altLang="en-US"/>
        </a:p>
      </dgm:t>
    </dgm:pt>
    <dgm:pt modelId="{7CAEA796-E92B-47E7-A416-1D28519B0C0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研究所學生若未辦理抵免作業，無法於本校歷年成績單呈現交換紀錄。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FE624D-7A88-432E-9C0F-BE5A09B1F1EA}" type="parTrans" cxnId="{9522B81D-CC07-4216-B39B-B3380B341DAE}">
      <dgm:prSet/>
      <dgm:spPr/>
      <dgm:t>
        <a:bodyPr/>
        <a:lstStyle/>
        <a:p>
          <a:endParaRPr lang="zh-TW" altLang="en-US"/>
        </a:p>
      </dgm:t>
    </dgm:pt>
    <dgm:pt modelId="{640F5F8E-24CC-48FC-B149-374FF6C582C2}" type="sibTrans" cxnId="{9522B81D-CC07-4216-B39B-B3380B341DAE}">
      <dgm:prSet/>
      <dgm:spPr/>
      <dgm:t>
        <a:bodyPr/>
        <a:lstStyle/>
        <a:p>
          <a:endParaRPr lang="zh-TW" altLang="en-US"/>
        </a:p>
      </dgm:t>
    </dgm:pt>
    <dgm:pt modelId="{FB9CBD9D-8129-4A27-9F70-9C3934149BC1}" type="pres">
      <dgm:prSet presAssocID="{26754B2D-8781-4B15-9B0B-D68E2EB32F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3C0FB4E-A8F7-41D9-AAD6-917CB8E2D2E2}" type="pres">
      <dgm:prSet presAssocID="{A1494CF9-4064-49C8-8225-0FF5D86039E7}" presName="composite" presStyleCnt="0"/>
      <dgm:spPr/>
    </dgm:pt>
    <dgm:pt modelId="{8B205DF2-764E-4345-84EA-0BC3C8179E69}" type="pres">
      <dgm:prSet presAssocID="{A1494CF9-4064-49C8-8225-0FF5D86039E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D6C9AE-9A98-4B84-AD6B-081B74654F35}" type="pres">
      <dgm:prSet presAssocID="{A1494CF9-4064-49C8-8225-0FF5D86039E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DFFEAB-900B-4500-8BC4-1AB93C803878}" type="pres">
      <dgm:prSet presAssocID="{883495C8-4578-41F0-8331-3895120B3F10}" presName="sp" presStyleCnt="0"/>
      <dgm:spPr/>
    </dgm:pt>
    <dgm:pt modelId="{CF30F021-2D53-4247-8D8F-4CDC72161BAB}" type="pres">
      <dgm:prSet presAssocID="{B311C604-7BBB-436B-AECD-D0BBE4B577AF}" presName="composite" presStyleCnt="0"/>
      <dgm:spPr/>
    </dgm:pt>
    <dgm:pt modelId="{76DB5041-5934-4288-A891-940A23A4301D}" type="pres">
      <dgm:prSet presAssocID="{B311C604-7BBB-436B-AECD-D0BBE4B577A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E83221-808D-4A90-BF0C-AD22A5132A81}" type="pres">
      <dgm:prSet presAssocID="{B311C604-7BBB-436B-AECD-D0BBE4B577AF}" presName="descendantText" presStyleLbl="alignAcc1" presStyleIdx="1" presStyleCnt="3" custLinFactNeighborX="1245" custLinFactNeighborY="90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37E23A-C304-41E1-9137-E49021C356BE}" type="pres">
      <dgm:prSet presAssocID="{4615FBCC-9EB9-4C1C-9F27-323C4A612CE4}" presName="sp" presStyleCnt="0"/>
      <dgm:spPr/>
    </dgm:pt>
    <dgm:pt modelId="{469359E3-23A6-4B04-AF25-3D0C79A01F50}" type="pres">
      <dgm:prSet presAssocID="{9C8A6802-0FFC-44D2-A7F5-94C10E3FB89D}" presName="composite" presStyleCnt="0"/>
      <dgm:spPr/>
    </dgm:pt>
    <dgm:pt modelId="{2616F422-FFB2-48A3-B70D-2E4D0485A4AA}" type="pres">
      <dgm:prSet presAssocID="{9C8A6802-0FFC-44D2-A7F5-94C10E3FB89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36F157-2E30-4E8D-887E-9383487DE2C1}" type="pres">
      <dgm:prSet presAssocID="{9C8A6802-0FFC-44D2-A7F5-94C10E3FB89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E18A2F6-EE47-4689-A403-F2818185128B}" type="presOf" srcId="{AA9154C3-3081-44B4-AB0F-C81374FC3E36}" destId="{B5D6C9AE-9A98-4B84-AD6B-081B74654F35}" srcOrd="0" destOrd="2" presId="urn:microsoft.com/office/officeart/2005/8/layout/chevron2"/>
    <dgm:cxn modelId="{562121C1-DD77-4612-BAF1-0FA9FC4BE937}" srcId="{26754B2D-8781-4B15-9B0B-D68E2EB32F3E}" destId="{B311C604-7BBB-436B-AECD-D0BBE4B577AF}" srcOrd="1" destOrd="0" parTransId="{55B96104-2D8E-40F9-96EC-1A1ADDA08F2F}" sibTransId="{4615FBCC-9EB9-4C1C-9F27-323C4A612CE4}"/>
    <dgm:cxn modelId="{C4F6B0F9-1BB8-4231-AEE4-707383363FFE}" type="presOf" srcId="{D22A1D09-A872-4CCB-80D2-1223AAAADE53}" destId="{5C36F157-2E30-4E8D-887E-9383487DE2C1}" srcOrd="0" destOrd="0" presId="urn:microsoft.com/office/officeart/2005/8/layout/chevron2"/>
    <dgm:cxn modelId="{6349705A-ECD7-4746-A451-EA95F4879BFC}" type="presOf" srcId="{561A6FDE-3241-4861-898D-28054BF01C1F}" destId="{BDE83221-808D-4A90-BF0C-AD22A5132A81}" srcOrd="0" destOrd="0" presId="urn:microsoft.com/office/officeart/2005/8/layout/chevron2"/>
    <dgm:cxn modelId="{2BB134B7-EE66-4611-8247-4E4F50503E53}" type="presOf" srcId="{26754B2D-8781-4B15-9B0B-D68E2EB32F3E}" destId="{FB9CBD9D-8129-4A27-9F70-9C3934149BC1}" srcOrd="0" destOrd="0" presId="urn:microsoft.com/office/officeart/2005/8/layout/chevron2"/>
    <dgm:cxn modelId="{F8980212-386E-4E7A-B34F-8DE774BC25A5}" type="presOf" srcId="{9C8A6802-0FFC-44D2-A7F5-94C10E3FB89D}" destId="{2616F422-FFB2-48A3-B70D-2E4D0485A4AA}" srcOrd="0" destOrd="0" presId="urn:microsoft.com/office/officeart/2005/8/layout/chevron2"/>
    <dgm:cxn modelId="{939D8207-E3EB-47A3-92AE-A140352C944A}" srcId="{A1494CF9-4064-49C8-8225-0FF5D86039E7}" destId="{4D14398D-21C8-4B48-8652-E365CBBB9783}" srcOrd="0" destOrd="0" parTransId="{EE309085-0DF9-4EB1-BE5A-924EBC7E2A07}" sibTransId="{C6717573-FB36-40B0-98DC-635FDDFCACE9}"/>
    <dgm:cxn modelId="{79F65B3A-B1AA-4D5F-AAAF-758DCDBB936A}" type="presOf" srcId="{B311C604-7BBB-436B-AECD-D0BBE4B577AF}" destId="{76DB5041-5934-4288-A891-940A23A4301D}" srcOrd="0" destOrd="0" presId="urn:microsoft.com/office/officeart/2005/8/layout/chevron2"/>
    <dgm:cxn modelId="{82DCB1EB-2E29-4014-8536-2CF52306A4AD}" srcId="{26754B2D-8781-4B15-9B0B-D68E2EB32F3E}" destId="{9C8A6802-0FFC-44D2-A7F5-94C10E3FB89D}" srcOrd="2" destOrd="0" parTransId="{E596EB76-B853-41EB-AE4C-40AE695D390C}" sibTransId="{2F06DC4B-D5C0-4B39-AC62-5E4C5176183A}"/>
    <dgm:cxn modelId="{9522B81D-CC07-4216-B39B-B3380B341DAE}" srcId="{9C8A6802-0FFC-44D2-A7F5-94C10E3FB89D}" destId="{7CAEA796-E92B-47E7-A416-1D28519B0C0B}" srcOrd="2" destOrd="0" parTransId="{33FE624D-7A88-432E-9C0F-BE5A09B1F1EA}" sibTransId="{640F5F8E-24CC-48FC-B149-374FF6C582C2}"/>
    <dgm:cxn modelId="{44180433-BC58-433B-BF3F-B30CCDC13E77}" srcId="{9C8A6802-0FFC-44D2-A7F5-94C10E3FB89D}" destId="{1442813D-45FC-48BE-8160-709BDA60D0FB}" srcOrd="1" destOrd="0" parTransId="{D3CA2523-4A16-4103-894B-1575E89D55EC}" sibTransId="{423C0EC1-C532-497E-B23F-8D718E748AD3}"/>
    <dgm:cxn modelId="{C00CAA5F-558B-44A3-81A3-AF06BC44164C}" srcId="{A1494CF9-4064-49C8-8225-0FF5D86039E7}" destId="{AA9154C3-3081-44B4-AB0F-C81374FC3E36}" srcOrd="2" destOrd="0" parTransId="{6B03AE1C-6A69-464A-99A1-04019FC36E58}" sibTransId="{DDE68A9D-632D-4C4C-854B-C987D18A3258}"/>
    <dgm:cxn modelId="{F9313BE3-F0D1-4906-A806-CDC274C71B8A}" srcId="{26754B2D-8781-4B15-9B0B-D68E2EB32F3E}" destId="{A1494CF9-4064-49C8-8225-0FF5D86039E7}" srcOrd="0" destOrd="0" parTransId="{D402B51A-350E-4605-9371-497A9DC980FA}" sibTransId="{883495C8-4578-41F0-8331-3895120B3F10}"/>
    <dgm:cxn modelId="{2F376383-3F93-4C59-AA27-64D857B85B05}" type="presOf" srcId="{7CAEA796-E92B-47E7-A416-1D28519B0C0B}" destId="{5C36F157-2E30-4E8D-887E-9383487DE2C1}" srcOrd="0" destOrd="2" presId="urn:microsoft.com/office/officeart/2005/8/layout/chevron2"/>
    <dgm:cxn modelId="{FDA5EE48-0003-4998-8E9D-15D7822E78A9}" type="presOf" srcId="{1CE9819C-A92C-464B-AC31-05EB88C4C017}" destId="{B5D6C9AE-9A98-4B84-AD6B-081B74654F35}" srcOrd="0" destOrd="1" presId="urn:microsoft.com/office/officeart/2005/8/layout/chevron2"/>
    <dgm:cxn modelId="{4E9C10C7-C7DB-4816-B905-770D17804E4C}" srcId="{A1494CF9-4064-49C8-8225-0FF5D86039E7}" destId="{1CE9819C-A92C-464B-AC31-05EB88C4C017}" srcOrd="1" destOrd="0" parTransId="{45BDEB7C-6C36-4FDF-AF18-6FF456849C15}" sibTransId="{70152588-E57E-4C72-8379-F9DF703CD931}"/>
    <dgm:cxn modelId="{B59248E6-4516-458A-A448-1329BA151CBA}" type="presOf" srcId="{A1494CF9-4064-49C8-8225-0FF5D86039E7}" destId="{8B205DF2-764E-4345-84EA-0BC3C8179E69}" srcOrd="0" destOrd="0" presId="urn:microsoft.com/office/officeart/2005/8/layout/chevron2"/>
    <dgm:cxn modelId="{8EB0CE42-A0A8-4CFA-85DD-DC5F40BB6B18}" srcId="{B311C604-7BBB-436B-AECD-D0BBE4B577AF}" destId="{561A6FDE-3241-4861-898D-28054BF01C1F}" srcOrd="0" destOrd="0" parTransId="{339D9188-8842-4F1B-A0BC-685B91E912B0}" sibTransId="{BB6F47BD-9D56-4CC7-9F04-CFE21640B3D4}"/>
    <dgm:cxn modelId="{72906B9F-4137-4219-BB73-206CA8B3D1EC}" srcId="{9C8A6802-0FFC-44D2-A7F5-94C10E3FB89D}" destId="{D22A1D09-A872-4CCB-80D2-1223AAAADE53}" srcOrd="0" destOrd="0" parTransId="{821F1F04-6E6C-4516-A979-604854305EF8}" sibTransId="{9F7F3397-FA6F-417C-A8D8-78D5771FA5A5}"/>
    <dgm:cxn modelId="{E1661D71-9257-4C73-A333-0378D0DF284C}" type="presOf" srcId="{1442813D-45FC-48BE-8160-709BDA60D0FB}" destId="{5C36F157-2E30-4E8D-887E-9383487DE2C1}" srcOrd="0" destOrd="1" presId="urn:microsoft.com/office/officeart/2005/8/layout/chevron2"/>
    <dgm:cxn modelId="{770988C5-A52A-482F-BD02-E73BB1CEF8EC}" type="presOf" srcId="{4D14398D-21C8-4B48-8652-E365CBBB9783}" destId="{B5D6C9AE-9A98-4B84-AD6B-081B74654F35}" srcOrd="0" destOrd="0" presId="urn:microsoft.com/office/officeart/2005/8/layout/chevron2"/>
    <dgm:cxn modelId="{7BB6D949-95CF-4DFC-B2B7-5767DFFF1E08}" type="presParOf" srcId="{FB9CBD9D-8129-4A27-9F70-9C3934149BC1}" destId="{93C0FB4E-A8F7-41D9-AAD6-917CB8E2D2E2}" srcOrd="0" destOrd="0" presId="urn:microsoft.com/office/officeart/2005/8/layout/chevron2"/>
    <dgm:cxn modelId="{EF56226B-EDEB-44AE-8A6E-5F460D323FD8}" type="presParOf" srcId="{93C0FB4E-A8F7-41D9-AAD6-917CB8E2D2E2}" destId="{8B205DF2-764E-4345-84EA-0BC3C8179E69}" srcOrd="0" destOrd="0" presId="urn:microsoft.com/office/officeart/2005/8/layout/chevron2"/>
    <dgm:cxn modelId="{8174A917-E80A-413F-88C2-E65E0BE91DCC}" type="presParOf" srcId="{93C0FB4E-A8F7-41D9-AAD6-917CB8E2D2E2}" destId="{B5D6C9AE-9A98-4B84-AD6B-081B74654F35}" srcOrd="1" destOrd="0" presId="urn:microsoft.com/office/officeart/2005/8/layout/chevron2"/>
    <dgm:cxn modelId="{15FAA6A4-989B-48EB-9BB9-F1BEF760966D}" type="presParOf" srcId="{FB9CBD9D-8129-4A27-9F70-9C3934149BC1}" destId="{9DDFFEAB-900B-4500-8BC4-1AB93C803878}" srcOrd="1" destOrd="0" presId="urn:microsoft.com/office/officeart/2005/8/layout/chevron2"/>
    <dgm:cxn modelId="{7B48457C-C8B5-4FE8-97DF-FCD2014DFF5C}" type="presParOf" srcId="{FB9CBD9D-8129-4A27-9F70-9C3934149BC1}" destId="{CF30F021-2D53-4247-8D8F-4CDC72161BAB}" srcOrd="2" destOrd="0" presId="urn:microsoft.com/office/officeart/2005/8/layout/chevron2"/>
    <dgm:cxn modelId="{95715AE9-3FDA-48CA-A3CE-3C7C2C158160}" type="presParOf" srcId="{CF30F021-2D53-4247-8D8F-4CDC72161BAB}" destId="{76DB5041-5934-4288-A891-940A23A4301D}" srcOrd="0" destOrd="0" presId="urn:microsoft.com/office/officeart/2005/8/layout/chevron2"/>
    <dgm:cxn modelId="{5CF0E734-5DEF-4E77-9EA1-F85A58BFB520}" type="presParOf" srcId="{CF30F021-2D53-4247-8D8F-4CDC72161BAB}" destId="{BDE83221-808D-4A90-BF0C-AD22A5132A81}" srcOrd="1" destOrd="0" presId="urn:microsoft.com/office/officeart/2005/8/layout/chevron2"/>
    <dgm:cxn modelId="{1AC87133-3208-4928-BE34-B567E21BD932}" type="presParOf" srcId="{FB9CBD9D-8129-4A27-9F70-9C3934149BC1}" destId="{6D37E23A-C304-41E1-9137-E49021C356BE}" srcOrd="3" destOrd="0" presId="urn:microsoft.com/office/officeart/2005/8/layout/chevron2"/>
    <dgm:cxn modelId="{E7EA7338-3EEE-4AEF-8D9A-C17A335549EC}" type="presParOf" srcId="{FB9CBD9D-8129-4A27-9F70-9C3934149BC1}" destId="{469359E3-23A6-4B04-AF25-3D0C79A01F50}" srcOrd="4" destOrd="0" presId="urn:microsoft.com/office/officeart/2005/8/layout/chevron2"/>
    <dgm:cxn modelId="{B4BF318B-041E-47A5-A6A5-F1629B4AD2E9}" type="presParOf" srcId="{469359E3-23A6-4B04-AF25-3D0C79A01F50}" destId="{2616F422-FFB2-48A3-B70D-2E4D0485A4AA}" srcOrd="0" destOrd="0" presId="urn:microsoft.com/office/officeart/2005/8/layout/chevron2"/>
    <dgm:cxn modelId="{53E92348-B79E-4A8D-864B-3E66C5589ECD}" type="presParOf" srcId="{469359E3-23A6-4B04-AF25-3D0C79A01F50}" destId="{5C36F157-2E30-4E8D-887E-9383487DE2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5824E-E6F2-42DD-A247-41B75D9DE4D5}">
      <dsp:nvSpPr>
        <dsp:cNvPr id="0" name=""/>
        <dsp:cNvSpPr/>
      </dsp:nvSpPr>
      <dsp:spPr>
        <a:xfrm>
          <a:off x="47785" y="2927"/>
          <a:ext cx="3223994" cy="24066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6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採認</a:t>
          </a:r>
          <a:endParaRPr lang="zh-TW" altLang="en-US" sz="6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4176" y="59318"/>
        <a:ext cx="3111212" cy="2350252"/>
      </dsp:txXfrm>
    </dsp:sp>
    <dsp:sp modelId="{51FA0C5E-14FC-4DFF-AEF0-41AFAA4630A8}">
      <dsp:nvSpPr>
        <dsp:cNvPr id="0" name=""/>
        <dsp:cNvSpPr/>
      </dsp:nvSpPr>
      <dsp:spPr>
        <a:xfrm>
          <a:off x="47785" y="2409571"/>
          <a:ext cx="3223994" cy="10348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0" rIns="66040" bIns="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/>
            <a:t>出國前</a:t>
          </a:r>
          <a:endParaRPr lang="zh-TW" altLang="en-US" sz="5200" kern="1200" dirty="0"/>
        </a:p>
      </dsp:txBody>
      <dsp:txXfrm>
        <a:off x="47785" y="2409571"/>
        <a:ext cx="2270418" cy="1034856"/>
      </dsp:txXfrm>
    </dsp:sp>
    <dsp:sp modelId="{47A59366-2116-4AD7-8836-4F023FC36182}">
      <dsp:nvSpPr>
        <dsp:cNvPr id="0" name=""/>
        <dsp:cNvSpPr/>
      </dsp:nvSpPr>
      <dsp:spPr>
        <a:xfrm>
          <a:off x="2409405" y="2573949"/>
          <a:ext cx="1128398" cy="11283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310DC-CC8B-49B0-8BD4-0F6044525F18}">
      <dsp:nvSpPr>
        <dsp:cNvPr id="0" name=""/>
        <dsp:cNvSpPr/>
      </dsp:nvSpPr>
      <dsp:spPr>
        <a:xfrm>
          <a:off x="3817356" y="2927"/>
          <a:ext cx="3223994" cy="24066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251460" rIns="83820" bIns="83820" numCol="1" spcCol="1270" anchor="t" anchorCtr="0">
          <a:noAutofit/>
        </a:bodyPr>
        <a:lstStyle/>
        <a:p>
          <a:pPr marL="285750" lvl="1" indent="-285750" algn="l" defTabSz="2933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6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抵免</a:t>
          </a:r>
          <a:endParaRPr lang="zh-TW" altLang="en-US" sz="6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73747" y="59318"/>
        <a:ext cx="3111212" cy="2350252"/>
      </dsp:txXfrm>
    </dsp:sp>
    <dsp:sp modelId="{8CB9A109-DC9B-46FD-BA3C-64FA20BC834B}">
      <dsp:nvSpPr>
        <dsp:cNvPr id="0" name=""/>
        <dsp:cNvSpPr/>
      </dsp:nvSpPr>
      <dsp:spPr>
        <a:xfrm>
          <a:off x="3817356" y="2409571"/>
          <a:ext cx="3223994" cy="103485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0" rIns="66040" bIns="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/>
            <a:t>出國後</a:t>
          </a:r>
          <a:endParaRPr lang="zh-TW" altLang="en-US" sz="5200" kern="1200" dirty="0"/>
        </a:p>
      </dsp:txBody>
      <dsp:txXfrm>
        <a:off x="3817356" y="2409571"/>
        <a:ext cx="2270418" cy="1034856"/>
      </dsp:txXfrm>
    </dsp:sp>
    <dsp:sp modelId="{22120C6F-47C7-4B18-90B1-DA67692B9A31}">
      <dsp:nvSpPr>
        <dsp:cNvPr id="0" name=""/>
        <dsp:cNvSpPr/>
      </dsp:nvSpPr>
      <dsp:spPr>
        <a:xfrm>
          <a:off x="6178976" y="2573949"/>
          <a:ext cx="1128398" cy="112839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1F044-6C05-4093-8315-7AE9A3CC5BD6}">
      <dsp:nvSpPr>
        <dsp:cNvPr id="0" name=""/>
        <dsp:cNvSpPr/>
      </dsp:nvSpPr>
      <dsp:spPr>
        <a:xfrm>
          <a:off x="5780852" y="1079393"/>
          <a:ext cx="2521709" cy="2522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091C0-FA1B-4C76-9DC1-DAC0BECC6D69}">
      <dsp:nvSpPr>
        <dsp:cNvPr id="0" name=""/>
        <dsp:cNvSpPr/>
      </dsp:nvSpPr>
      <dsp:spPr>
        <a:xfrm>
          <a:off x="5864581" y="1163480"/>
          <a:ext cx="2354252" cy="235400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完成後，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採認申請申請書</a:t>
          </a: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留存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於國際事務處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201137" y="1499829"/>
        <a:ext cx="1681139" cy="1681303"/>
      </dsp:txXfrm>
    </dsp:sp>
    <dsp:sp modelId="{9A5F3538-3258-45A4-B2AE-E95C55249DF7}">
      <dsp:nvSpPr>
        <dsp:cNvPr id="0" name=""/>
        <dsp:cNvSpPr/>
      </dsp:nvSpPr>
      <dsp:spPr>
        <a:xfrm rot="2700000">
          <a:off x="3177630" y="1082441"/>
          <a:ext cx="2515636" cy="251563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44D73-BFCB-4420-9FAE-106D64334527}">
      <dsp:nvSpPr>
        <dsp:cNvPr id="0" name=""/>
        <dsp:cNvSpPr/>
      </dsp:nvSpPr>
      <dsp:spPr>
        <a:xfrm>
          <a:off x="3258321" y="1163480"/>
          <a:ext cx="2354252" cy="235400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國際事務處</a:t>
          </a: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送各系所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及註冊組辦理採認</a:t>
          </a: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94878" y="1499829"/>
        <a:ext cx="1681139" cy="1681303"/>
      </dsp:txXfrm>
    </dsp:sp>
    <dsp:sp modelId="{2821143C-056F-48EC-88D6-C719C09CF3F9}">
      <dsp:nvSpPr>
        <dsp:cNvPr id="0" name=""/>
        <dsp:cNvSpPr/>
      </dsp:nvSpPr>
      <dsp:spPr>
        <a:xfrm rot="2700000">
          <a:off x="571370" y="1082441"/>
          <a:ext cx="2515636" cy="251563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BF4A4-FCAD-43AF-A196-D49BC4327167}">
      <dsp:nvSpPr>
        <dsp:cNvPr id="0" name=""/>
        <dsp:cNvSpPr/>
      </dsp:nvSpPr>
      <dsp:spPr>
        <a:xfrm>
          <a:off x="652062" y="1163480"/>
          <a:ext cx="2354252" cy="235400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出國學生填報表格</a:t>
          </a:r>
          <a:r>
            <a:rPr lang="en-US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→</a:t>
          </a:r>
          <a:r>
            <a:rPr lang="zh-TW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出國</a:t>
          </a:r>
          <a:r>
            <a:rPr lang="zh-TW" altLang="zh-TW" sz="1800" b="1" u="sng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</a:t>
          </a:r>
          <a:r>
            <a:rPr lang="zh-TW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或是出國</a:t>
          </a:r>
          <a:r>
            <a:rPr lang="zh-TW" altLang="zh-TW" sz="1800" b="1" u="sng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後</a:t>
          </a:r>
          <a:r>
            <a:rPr lang="zh-TW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兩周內，以郵件傳送至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國際事務處</a:t>
          </a:r>
          <a:r>
            <a:rPr lang="zh-TW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承辦人</a:t>
          </a:r>
          <a:endParaRPr lang="zh-TW" altLang="en-US" sz="1800" b="1" kern="1200" dirty="0"/>
        </a:p>
      </dsp:txBody>
      <dsp:txXfrm>
        <a:off x="988618" y="1499829"/>
        <a:ext cx="1681139" cy="16813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05DF2-764E-4345-84EA-0BC3C8179E69}">
      <dsp:nvSpPr>
        <dsp:cNvPr id="0" name=""/>
        <dsp:cNvSpPr/>
      </dsp:nvSpPr>
      <dsp:spPr>
        <a:xfrm rot="5400000">
          <a:off x="-260426" y="261205"/>
          <a:ext cx="1736173" cy="1215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" y="608440"/>
        <a:ext cx="1215321" cy="520852"/>
      </dsp:txXfrm>
    </dsp:sp>
    <dsp:sp modelId="{B5D6C9AE-9A98-4B84-AD6B-081B74654F35}">
      <dsp:nvSpPr>
        <dsp:cNvPr id="0" name=""/>
        <dsp:cNvSpPr/>
      </dsp:nvSpPr>
      <dsp:spPr>
        <a:xfrm rot="5400000">
          <a:off x="4261044" y="-3044943"/>
          <a:ext cx="1128512" cy="7219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至國際事務處提出抵免申請，並領取</a:t>
          </a:r>
          <a:r>
            <a:rPr lang="zh-TW" altLang="en-US" sz="17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出國前採認表</a:t>
          </a:r>
          <a:r>
            <a:rPr lang="zh-TW" altLang="en-US" sz="1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1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持交換學校成績單正本</a:t>
          </a:r>
          <a:r>
            <a:rPr lang="en-US" altLang="zh-TW" sz="1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等第分數請檢附等第對照表</a:t>
          </a:r>
          <a:r>
            <a:rPr lang="en-US" altLang="zh-TW" sz="1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註冊組開放校務行政系統，學生填寫後印出表單。</a:t>
          </a:r>
          <a:endParaRPr lang="zh-TW" altLang="en-US" sz="1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215322" y="55868"/>
        <a:ext cx="7164869" cy="1018334"/>
      </dsp:txXfrm>
    </dsp:sp>
    <dsp:sp modelId="{76DB5041-5934-4288-A891-940A23A4301D}">
      <dsp:nvSpPr>
        <dsp:cNvPr id="0" name=""/>
        <dsp:cNvSpPr/>
      </dsp:nvSpPr>
      <dsp:spPr>
        <a:xfrm rot="5400000">
          <a:off x="-260426" y="1804607"/>
          <a:ext cx="1736173" cy="1215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系所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" y="2151842"/>
        <a:ext cx="1215321" cy="520852"/>
      </dsp:txXfrm>
    </dsp:sp>
    <dsp:sp modelId="{BDE83221-808D-4A90-BF0C-AD22A5132A81}">
      <dsp:nvSpPr>
        <dsp:cNvPr id="0" name=""/>
        <dsp:cNvSpPr/>
      </dsp:nvSpPr>
      <dsp:spPr>
        <a:xfrm rot="5400000">
          <a:off x="4261044" y="-1399151"/>
          <a:ext cx="1128512" cy="7219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抵免申請表單連同採認表及成績單</a:t>
          </a:r>
          <a:r>
            <a:rPr lang="zh-TW" sz="17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送系所</a:t>
          </a:r>
          <a:r>
            <a:rPr lang="zh-TW" altLang="en-US" sz="17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主管</a:t>
          </a:r>
          <a:r>
            <a:rPr lang="zh-TW" sz="17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確認</a:t>
          </a:r>
          <a:r>
            <a:rPr lang="zh-TW" altLang="en-US" sz="17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17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215322" y="1701660"/>
        <a:ext cx="7164869" cy="1018334"/>
      </dsp:txXfrm>
    </dsp:sp>
    <dsp:sp modelId="{2616F422-FFB2-48A3-B70D-2E4D0485A4AA}">
      <dsp:nvSpPr>
        <dsp:cNvPr id="0" name=""/>
        <dsp:cNvSpPr/>
      </dsp:nvSpPr>
      <dsp:spPr>
        <a:xfrm rot="5400000">
          <a:off x="-260426" y="3348009"/>
          <a:ext cx="1736173" cy="1215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註冊組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" y="3695244"/>
        <a:ext cx="1215321" cy="520852"/>
      </dsp:txXfrm>
    </dsp:sp>
    <dsp:sp modelId="{5C36F157-2E30-4E8D-887E-9383487DE2C1}">
      <dsp:nvSpPr>
        <dsp:cNvPr id="0" name=""/>
        <dsp:cNvSpPr/>
      </dsp:nvSpPr>
      <dsp:spPr>
        <a:xfrm rot="5400000">
          <a:off x="4261044" y="41860"/>
          <a:ext cx="1128512" cy="7219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抵免申請單經系所主管確認後，送至註冊組辦理系統登錄作業。</a:t>
          </a:r>
          <a:endParaRPr lang="zh-TW" altLang="en-US" sz="1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原交換學校成績單正本註冊組影印後歸還學生。</a:t>
          </a:r>
          <a:endParaRPr lang="zh-TW" altLang="en-US" sz="1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研究所學生若未辦理抵免作業，無法於本校歷年成績單呈現交換紀錄。</a:t>
          </a:r>
          <a:endParaRPr lang="zh-TW" altLang="en-US" sz="1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215322" y="3142672"/>
        <a:ext cx="7164869" cy="1018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圓形流程"/>
  <dgm:desc val="用來顯示一個流程中的連續步驟。 上限為 11 個階層 1 圖形，階層 2 圖形的數量則無限制。 最適合用在少量文字的情況。未使用的文字不會出現，但只要切換版面配置，仍然可以使用。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499E0-2473-4A27-8FA9-F4E90AF8DAC7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13646-1FE9-4065-B6C2-7444B165B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272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896D1-9557-4CE5-AE0F-690158931758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6EC35-C340-4B0A-80FC-916FAFEB50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90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6EC35-C340-4B0A-80FC-916FAFEB501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66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6EC35-C340-4B0A-80FC-916FAFEB501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63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6EC35-C340-4B0A-80FC-916FAFEB501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03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61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0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E3ABDB-BF67-435A-97EB-FB332875D458}" type="datetimeFigureOut">
              <a:rPr lang="zh-TW" altLang="en-US" smtClean="0"/>
              <a:pPr/>
              <a:t>2019/5/14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603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21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97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71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82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0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9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ABDB-BF67-435A-97EB-FB332875D458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85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3ABDB-BF67-435A-97EB-FB332875D458}" type="datetimeFigureOut">
              <a:rPr lang="zh-TW" altLang="en-US" smtClean="0"/>
              <a:t>2019/5/14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6886F-2492-46EC-AA55-18F7440309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51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a.nptu.edu.tw/files/11-1014-4673.php?Lang=zh-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bap.nptu.edu.tw/Web/Secure/default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g.nptu.edu.tw/files/11-1051-3191.php?Lang=zh-t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交換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生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採認及抵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免說明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教務處註冊組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03621"/>
              </p:ext>
            </p:extLst>
          </p:nvPr>
        </p:nvGraphicFramePr>
        <p:xfrm>
          <a:off x="755576" y="1916832"/>
          <a:ext cx="7355160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2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出國前或是出國後二周內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349080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不含雙聯學位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生。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所修課程須與本校課程架構內類似的科目。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由系所先行同意採認學分，以利回國後辦理抵免作業。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大學部每學期出國前仍須繳交全額學雜費；研究所學生除繳納學雜費基數，仍須繳交學分費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敬請國際處於上述時間內，檢核交換生是否有將採認表完成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，避免回國後才補填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相關表格：國際事務處網站表單下載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採認表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16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採認表申辦流程</a:t>
            </a:r>
            <a:endParaRPr lang="zh-TW" altLang="en-US" b="1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104000058"/>
              </p:ext>
            </p:extLst>
          </p:nvPr>
        </p:nvGraphicFramePr>
        <p:xfrm>
          <a:off x="395536" y="1196752"/>
          <a:ext cx="83529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210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回</a:t>
            </a:r>
            <a:r>
              <a:rPr lang="zh-TW" altLang="zh-TW" b="1" dirty="0" smtClean="0"/>
              <a:t>國</a:t>
            </a:r>
            <a:r>
              <a:rPr lang="zh-TW" altLang="en-US" b="1" dirty="0" smtClean="0"/>
              <a:t>後辦理相關作業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7715200" cy="3917032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辦理學分抵</a:t>
            </a:r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免，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大學部</a:t>
            </a:r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同學每學期都需有修課紀錄，就算不抵畢業學分，仍須辦理抵免作業，以利核算修業年限。</a:t>
            </a:r>
            <a:endParaRPr lang="en-US" altLang="zh-TW" sz="3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辦理作業請至</a:t>
            </a:r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校務行政系統</a:t>
            </a:r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申請（抵免自由選修或他系課程請直接填寫</a:t>
            </a:r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申請書</a:t>
            </a:r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30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0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30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抵免</a:t>
            </a:r>
            <a:r>
              <a:rPr lang="zh-TW" altLang="en-US" b="1" dirty="0" smtClean="0"/>
              <a:t>申請申辦</a:t>
            </a:r>
            <a:r>
              <a:rPr lang="zh-TW" altLang="en-US" b="1" dirty="0"/>
              <a:t>流程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353540"/>
              </p:ext>
            </p:extLst>
          </p:nvPr>
        </p:nvGraphicFramePr>
        <p:xfrm>
          <a:off x="457200" y="1412776"/>
          <a:ext cx="84352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重要細節說明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7"/>
            <a:ext cx="7787208" cy="4464496"/>
          </a:xfrm>
        </p:spPr>
        <p:txBody>
          <a:bodyPr>
            <a:normAutofit lnSpcReduction="10000"/>
          </a:bodyPr>
          <a:lstStyle/>
          <a:p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大四學生下學期出國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，須於當學期畢業者，請務必先告知系所，以利學分預審，未向系所提出者，無法於當學期畢業。</a:t>
            </a:r>
            <a:endParaRPr lang="en-US" altLang="zh-TW" sz="2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學生下學期出國，無法於回國後立即取得學位證書，須等學分抵免辦理完成，再由系所確認畢業資格。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研究所需於</a:t>
            </a:r>
            <a:r>
              <a:rPr lang="zh-TW" altLang="en-US" sz="26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交換</a:t>
            </a:r>
            <a:r>
              <a:rPr lang="zh-TW" altLang="en-US" sz="26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en-US" sz="26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</a:t>
            </a:r>
            <a:r>
              <a:rPr lang="zh-TW" altLang="en-US" sz="26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者，務必依照研究所規定向系辦提出該學期畢業申請。若回國後才提出畢業申請，則須先完成該學期</a:t>
            </a:r>
            <a:r>
              <a:rPr lang="zh-TW" altLang="en-US" sz="26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繳費</a:t>
            </a:r>
            <a:r>
              <a:rPr lang="zh-TW" altLang="en-US" sz="26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註冊，畢業學期認定為提出畢業申請之學期，無法追朔交換學期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89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07288" cy="1084982"/>
          </a:xfrm>
        </p:spPr>
        <p:txBody>
          <a:bodyPr>
            <a:normAutofit/>
          </a:bodyPr>
          <a:lstStyle/>
          <a:p>
            <a:r>
              <a:rPr lang="zh-TW" altLang="en-US" sz="3200" u="sng" dirty="0" smtClean="0">
                <a:latin typeface="微軟正黑體" pitchFamily="34" charset="-120"/>
                <a:ea typeface="微軟正黑體" pitchFamily="34" charset="-120"/>
              </a:rPr>
              <a:t>依教育部</a:t>
            </a:r>
            <a:r>
              <a:rPr lang="en-US" altLang="zh-TW" sz="3200" u="sng" dirty="0" smtClean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3200" u="sng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200" u="sng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200" u="sng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200" u="sng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3200" u="sng" dirty="0" smtClean="0">
                <a:latin typeface="微軟正黑體" pitchFamily="34" charset="-120"/>
                <a:ea typeface="微軟正黑體" pitchFamily="34" charset="-120"/>
              </a:rPr>
              <a:t>日來函重點說明</a:t>
            </a:r>
            <a:endParaRPr lang="zh-TW" altLang="en-US" sz="3200" u="sng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36289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不能以少學分科目抵多學分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科目。</a:t>
            </a:r>
            <a:endParaRPr lang="en-US" altLang="zh-TW" sz="28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科目內容相近才能抵免</a:t>
            </a:r>
            <a:r>
              <a:rPr lang="zh-TW" altLang="en-US" sz="2800" dirty="0" smtClean="0">
                <a:solidFill>
                  <a:srgbClr val="C00000"/>
                </a:solidFill>
                <a:latin typeface="新細明體"/>
                <a:ea typeface="新細明體"/>
              </a:rPr>
              <a:t>。</a:t>
            </a:r>
            <a:endParaRPr lang="en-US" altLang="zh-TW" sz="2800" dirty="0" smtClean="0">
              <a:solidFill>
                <a:srgbClr val="C00000"/>
              </a:solidFill>
              <a:latin typeface="新細明體"/>
              <a:ea typeface="新細明體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成績若為等第需檢附分數轉換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en-US" sz="2800" dirty="0" smtClean="0">
                <a:solidFill>
                  <a:srgbClr val="C00000"/>
                </a:solidFill>
                <a:latin typeface="新細明體"/>
                <a:ea typeface="新細明體"/>
              </a:rPr>
              <a:t>。</a:t>
            </a:r>
            <a:endParaRPr lang="en-US" altLang="zh-TW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取得成績後一星期內須辦理抵免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zh-TW" altLang="en-US" sz="2800" dirty="0" smtClean="0">
                <a:solidFill>
                  <a:srgbClr val="C00000"/>
                </a:solidFill>
                <a:latin typeface="新細明體"/>
                <a:ea typeface="新細明體"/>
              </a:rPr>
              <a:t>。</a:t>
            </a:r>
            <a:endParaRPr lang="en-US" altLang="zh-TW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27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546</Words>
  <Application>Microsoft Office PowerPoint</Application>
  <PresentationFormat>如螢幕大小 (4:3)</PresentationFormat>
  <Paragraphs>44</Paragraphs>
  <Slides>8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交換生採認及抵免說明</vt:lpstr>
      <vt:lpstr>PowerPoint 簡報</vt:lpstr>
      <vt:lpstr>出國前或是出國後二周內</vt:lpstr>
      <vt:lpstr>採認表申辦流程</vt:lpstr>
      <vt:lpstr>回國後辦理相關作業</vt:lpstr>
      <vt:lpstr>抵免申請申辦流程</vt:lpstr>
      <vt:lpstr>重要細節說明</vt:lpstr>
      <vt:lpstr>依教育部108年5月4日來函重點說明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教務處註冊組林明裡</cp:lastModifiedBy>
  <cp:revision>38</cp:revision>
  <dcterms:created xsi:type="dcterms:W3CDTF">2015-06-25T02:52:31Z</dcterms:created>
  <dcterms:modified xsi:type="dcterms:W3CDTF">2019-05-14T03:12:19Z</dcterms:modified>
</cp:coreProperties>
</file>