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718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19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39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624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20382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69372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758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57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482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77340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74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363F21-68E2-4B19-85AA-BD3FFA7CF0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F957729-DF86-4284-A599-A7B9DB203D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666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cd.nptu.edu.tw/ezfiles/156/1156/img/2276/158861423.odt" TargetMode="External"/><Relationship Id="rId2" Type="http://schemas.openxmlformats.org/officeDocument/2006/relationships/hyperlink" Target="http://www.ccd.nptu.edu.tw/ezfiles/156/1156/img/2276/300758609.xls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2621" y="0"/>
            <a:ext cx="10178322" cy="941448"/>
          </a:xfrm>
        </p:spPr>
        <p:txBody>
          <a:bodyPr/>
          <a:lstStyle/>
          <a:p>
            <a:r>
              <a:rPr lang="zh-TW" altLang="en-US" dirty="0" smtClean="0"/>
              <a:t>計畫主持人核銷必備資料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33313" y="907575"/>
            <a:ext cx="10178322" cy="61346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/>
              <a:t>到本處核銷時，</a:t>
            </a:r>
            <a:r>
              <a:rPr lang="zh-TW" altLang="en-US" sz="2400" b="1" dirty="0">
                <a:solidFill>
                  <a:srgbClr val="FF0000"/>
                </a:solidFill>
              </a:rPr>
              <a:t>請先算好生活費及教育部和學校補助金額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比例。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rgbClr val="FF0000"/>
                </a:solidFill>
              </a:rPr>
              <a:t>所有</a:t>
            </a:r>
            <a:r>
              <a:rPr lang="zh-TW" altLang="en-US" sz="2400" dirty="0">
                <a:solidFill>
                  <a:srgbClr val="FF0000"/>
                </a:solidFill>
              </a:rPr>
              <a:t>影印附件請下方空白處簽名或蓋私章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1.</a:t>
            </a:r>
            <a:r>
              <a:rPr lang="zh-TW" altLang="en-US" sz="2400" dirty="0" smtClean="0">
                <a:solidFill>
                  <a:srgbClr val="FF0000"/>
                </a:solidFill>
              </a:rPr>
              <a:t>航班電子機票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 smtClean="0"/>
              <a:t>2.</a:t>
            </a:r>
            <a:r>
              <a:rPr lang="zh-TW" altLang="en-US" sz="2400" dirty="0" smtClean="0"/>
              <a:t>旅行社代收轉付</a:t>
            </a:r>
            <a:r>
              <a:rPr lang="zh-TW" altLang="en-US" sz="2400" b="1" dirty="0" smtClean="0"/>
              <a:t>收據</a:t>
            </a:r>
            <a:r>
              <a:rPr lang="zh-TW" altLang="en-US" sz="2400" dirty="0" smtClean="0"/>
              <a:t>（抬頭：國立屏東大學，統編：</a:t>
            </a:r>
            <a:r>
              <a:rPr lang="en-US" altLang="zh-TW" sz="2400" dirty="0" smtClean="0"/>
              <a:t>91004005</a:t>
            </a:r>
            <a:r>
              <a:rPr lang="zh-TW" altLang="en-US" sz="2400" dirty="0" smtClean="0"/>
              <a:t>）、或</a:t>
            </a:r>
            <a:r>
              <a:rPr lang="zh-TW" altLang="en-US" sz="2400" b="1" dirty="0" smtClean="0"/>
              <a:t>刷卡帳單</a:t>
            </a:r>
            <a:r>
              <a:rPr lang="zh-TW" altLang="en-US" sz="2400" dirty="0" smtClean="0"/>
              <a:t>，都沒有單據則以</a:t>
            </a:r>
            <a:r>
              <a:rPr lang="zh-TW" altLang="en-US" sz="2400" b="1" dirty="0" smtClean="0"/>
              <a:t>支出證明</a:t>
            </a:r>
            <a:r>
              <a:rPr lang="zh-TW" altLang="en-US" sz="2400" dirty="0" smtClean="0"/>
              <a:t>代替。</a:t>
            </a:r>
            <a:endParaRPr lang="en-US" altLang="zh-TW" sz="2400" dirty="0" smtClean="0"/>
          </a:p>
          <a:p>
            <a:r>
              <a:rPr lang="en-US" altLang="zh-TW" sz="2400" dirty="0" smtClean="0"/>
              <a:t>3.</a:t>
            </a:r>
            <a:r>
              <a:rPr lang="zh-TW" altLang="en-US" sz="2400" b="1" dirty="0" smtClean="0"/>
              <a:t>登機證</a:t>
            </a:r>
            <a:r>
              <a:rPr lang="zh-TW" altLang="en-US" sz="2400" b="1" dirty="0" smtClean="0"/>
              <a:t>存根（或護照內頁影本及入出境撮章）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/>
              <a:t>4</a:t>
            </a:r>
            <a:r>
              <a:rPr lang="en-US" altLang="zh-TW" sz="2400" dirty="0" smtClean="0"/>
              <a:t>.</a:t>
            </a:r>
            <a:r>
              <a:rPr lang="zh-TW" altLang="en-US" sz="2400" b="1" dirty="0" smtClean="0"/>
              <a:t>出差請示</a:t>
            </a:r>
            <a:r>
              <a:rPr lang="zh-TW" altLang="en-US" sz="2400" b="1" dirty="0" smtClean="0"/>
              <a:t>單</a:t>
            </a:r>
            <a:r>
              <a:rPr lang="zh-TW" altLang="en-US" sz="2400" dirty="0" smtClean="0"/>
              <a:t>（</a:t>
            </a:r>
            <a:r>
              <a:rPr lang="zh-TW" altLang="en-US" sz="2400" dirty="0" smtClean="0">
                <a:solidFill>
                  <a:srgbClr val="FF0000"/>
                </a:solidFill>
              </a:rPr>
              <a:t>出差起始日期須與機票啟程日期相同</a:t>
            </a:r>
            <a:r>
              <a:rPr lang="zh-TW" altLang="en-US" sz="2400" dirty="0"/>
              <a:t>） 。</a:t>
            </a:r>
            <a:endParaRPr lang="en-US" altLang="zh-TW" sz="2400" dirty="0" smtClean="0"/>
          </a:p>
          <a:p>
            <a:r>
              <a:rPr lang="en-US" altLang="zh-TW" sz="2400" dirty="0"/>
              <a:t>5</a:t>
            </a:r>
            <a:r>
              <a:rPr lang="en-US" altLang="zh-TW" sz="2400" dirty="0" smtClean="0"/>
              <a:t>.</a:t>
            </a:r>
            <a:r>
              <a:rPr lang="zh-TW" altLang="en-US" sz="2400" b="1" dirty="0" smtClean="0"/>
              <a:t>因公出國</a:t>
            </a:r>
            <a:r>
              <a:rPr lang="zh-TW" altLang="en-US" sz="2400" b="1" dirty="0" smtClean="0"/>
              <a:t>申請表（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需敘明出差地點</a:t>
            </a:r>
            <a:r>
              <a:rPr lang="zh-TW" altLang="en-US" sz="2400" b="1" dirty="0" smtClean="0"/>
              <a:t>）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/>
              <a:t>6</a:t>
            </a:r>
            <a:r>
              <a:rPr lang="en-US" altLang="zh-TW" sz="2400" dirty="0" smtClean="0"/>
              <a:t>.</a:t>
            </a:r>
            <a:r>
              <a:rPr lang="zh-TW" altLang="en-US" sz="2400" b="1" dirty="0" smtClean="0">
                <a:hlinkClick r:id="rId2"/>
              </a:rPr>
              <a:t>計畫經費分配一覽表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en-US" altLang="zh-TW" sz="2400" dirty="0"/>
              <a:t>7</a:t>
            </a:r>
            <a:r>
              <a:rPr lang="en-US" altLang="zh-TW" sz="2400" dirty="0" smtClean="0"/>
              <a:t>.</a:t>
            </a:r>
            <a:r>
              <a:rPr lang="zh-TW" altLang="en-US" sz="2400" dirty="0" smtClean="0">
                <a:hlinkClick r:id="rId3"/>
              </a:rPr>
              <a:t>領據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332454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徽章</Template>
  <TotalTime>11</TotalTime>
  <Words>138</Words>
  <Application>Microsoft Office PowerPoint</Application>
  <PresentationFormat>寬螢幕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新細明體</vt:lpstr>
      <vt:lpstr>Arial</vt:lpstr>
      <vt:lpstr>Gill Sans MT</vt:lpstr>
      <vt:lpstr>Impact</vt:lpstr>
      <vt:lpstr>Wingdings</vt:lpstr>
      <vt:lpstr>Badge</vt:lpstr>
      <vt:lpstr>計畫主持人核銷必備資料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12</cp:revision>
  <dcterms:created xsi:type="dcterms:W3CDTF">2019-05-16T08:15:22Z</dcterms:created>
  <dcterms:modified xsi:type="dcterms:W3CDTF">2019-10-21T02:11:00Z</dcterms:modified>
</cp:coreProperties>
</file>